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1" r:id="rId5"/>
    <p:sldId id="264" r:id="rId6"/>
    <p:sldId id="262" r:id="rId7"/>
    <p:sldId id="273" r:id="rId8"/>
    <p:sldId id="265" r:id="rId9"/>
    <p:sldId id="266" r:id="rId10"/>
    <p:sldId id="267" r:id="rId11"/>
    <p:sldId id="268" r:id="rId12"/>
    <p:sldId id="269" r:id="rId13"/>
    <p:sldId id="271" r:id="rId14"/>
    <p:sldId id="272" r:id="rId15"/>
    <p:sldId id="274" r:id="rId16"/>
    <p:sldId id="275" r:id="rId17"/>
    <p:sldId id="276" r:id="rId18"/>
    <p:sldId id="277" r:id="rId19"/>
    <p:sldId id="27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262" autoAdjust="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11/04/2019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11/04/2019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11/04/2019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11/04/2019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065175" y="116648"/>
            <a:ext cx="7800392" cy="2859818"/>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a:solidFill>
                  <a:srgbClr val="7030A0"/>
                </a:solidFill>
              </a:rPr>
              <a:t>Projet </a:t>
            </a:r>
            <a:r>
              <a:rPr lang="fr-FR" sz="4000" smtClean="0">
                <a:solidFill>
                  <a:srgbClr val="7030A0"/>
                </a:solidFill>
              </a:rPr>
              <a:t>f2018/2019 </a:t>
            </a:r>
            <a:r>
              <a:rPr lang="fr-FR" sz="4000" dirty="0">
                <a:solidFill>
                  <a:srgbClr val="7030A0"/>
                </a:solidFill>
              </a:rPr>
              <a:t>:</a:t>
            </a:r>
          </a:p>
        </p:txBody>
      </p:sp>
      <p:pic>
        <p:nvPicPr>
          <p:cNvPr id="6" name="Image 5">
            <a:extLst>
              <a:ext uri="{FF2B5EF4-FFF2-40B4-BE49-F238E27FC236}">
                <a16:creationId xmlns:a16="http://schemas.microsoft.com/office/drawing/2014/main" id="{52E28063-9743-40AC-BBF9-A5F280B86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393" y="681135"/>
            <a:ext cx="3590954" cy="1784758"/>
          </a:xfrm>
          <a:prstGeom prst="rect">
            <a:avLst/>
          </a:prstGeom>
        </p:spPr>
      </p:pic>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concentrateur:</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de l’application mobile: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3) Diagramme de déploiement: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4) Répartition des tâches: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5) Choix de l’environnement de développement:</a:t>
            </a:r>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t>
            </a:r>
          </a:p>
        </p:txBody>
      </p:sp>
    </p:spTree>
    <p:extLst>
      <p:ext uri="{BB962C8B-B14F-4D97-AF65-F5344CB8AC3E}">
        <p14:creationId xmlns:p14="http://schemas.microsoft.com/office/powerpoint/2010/main" val="704281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9" name="Image 8">
            <a:extLst>
              <a:ext uri="{FF2B5EF4-FFF2-40B4-BE49-F238E27FC236}">
                <a16:creationId xmlns:a16="http://schemas.microsoft.com/office/drawing/2014/main" id="{FBA2C6D3-5508-4EEE-98C7-05019222932D}"/>
              </a:ext>
            </a:extLst>
          </p:cNvPr>
          <p:cNvPicPr>
            <a:picLocks noChangeAspect="1"/>
          </p:cNvPicPr>
          <p:nvPr/>
        </p:nvPicPr>
        <p:blipFill>
          <a:blip r:embed="rId3"/>
          <a:stretch>
            <a:fillRect/>
          </a:stretch>
        </p:blipFill>
        <p:spPr>
          <a:xfrm>
            <a:off x="270588" y="1696087"/>
            <a:ext cx="11591338" cy="5086905"/>
          </a:xfrm>
          <a:prstGeom prst="rect">
            <a:avLst/>
          </a:prstGeom>
        </p:spPr>
      </p:pic>
    </p:spTree>
    <p:extLst>
      <p:ext uri="{BB962C8B-B14F-4D97-AF65-F5344CB8AC3E}">
        <p14:creationId xmlns:p14="http://schemas.microsoft.com/office/powerpoint/2010/main" val="236432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2" name="Image 1">
            <a:extLst>
              <a:ext uri="{FF2B5EF4-FFF2-40B4-BE49-F238E27FC236}">
                <a16:creationId xmlns:a16="http://schemas.microsoft.com/office/drawing/2014/main" id="{05946753-3A05-480C-B62E-A65F52AF947C}"/>
              </a:ext>
            </a:extLst>
          </p:cNvPr>
          <p:cNvPicPr>
            <a:picLocks noChangeAspect="1"/>
          </p:cNvPicPr>
          <p:nvPr/>
        </p:nvPicPr>
        <p:blipFill>
          <a:blip r:embed="rId3"/>
          <a:stretch>
            <a:fillRect/>
          </a:stretch>
        </p:blipFill>
        <p:spPr>
          <a:xfrm>
            <a:off x="279918" y="1716833"/>
            <a:ext cx="11691258" cy="5038530"/>
          </a:xfrm>
          <a:prstGeom prst="rect">
            <a:avLst/>
          </a:prstGeom>
        </p:spPr>
      </p:pic>
    </p:spTree>
    <p:extLst>
      <p:ext uri="{BB962C8B-B14F-4D97-AF65-F5344CB8AC3E}">
        <p14:creationId xmlns:p14="http://schemas.microsoft.com/office/powerpoint/2010/main" val="396597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Application Android  </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a:t>Démonstrations</a:t>
            </a:r>
            <a:r>
              <a:rPr lang="fr-FR" dirty="0"/>
              <a:t> </a:t>
            </a:r>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Contexte du projet </a:t>
            </a:r>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Cette partie sera présentée de la manière suivante : </a:t>
            </a:r>
          </a:p>
          <a:p>
            <a:pPr algn="ctr"/>
            <a:r>
              <a:rPr lang="fr-FR" dirty="0"/>
              <a:t>A – Besoins des clients</a:t>
            </a:r>
          </a:p>
          <a:p>
            <a:pPr algn="ctr"/>
            <a:r>
              <a:rPr lang="fr-FR" dirty="0"/>
              <a:t>B – Les différentes contraintes du projet</a:t>
            </a:r>
          </a:p>
          <a:p>
            <a:pPr algn="ctr"/>
            <a:r>
              <a:rPr lang="fr-FR" dirty="0"/>
              <a:t>C – Le point de départ du projet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1) Cahier des charges global</a:t>
            </a:r>
          </a:p>
        </p:txBody>
      </p:sp>
    </p:spTree>
    <p:extLst>
      <p:ext uri="{BB962C8B-B14F-4D97-AF65-F5344CB8AC3E}">
        <p14:creationId xmlns:p14="http://schemas.microsoft.com/office/powerpoint/2010/main" val="28237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 Besoins des clients :</a:t>
            </a:r>
          </a:p>
        </p:txBody>
      </p:sp>
    </p:spTree>
    <p:extLst>
      <p:ext uri="{BB962C8B-B14F-4D97-AF65-F5344CB8AC3E}">
        <p14:creationId xmlns:p14="http://schemas.microsoft.com/office/powerpoint/2010/main" val="23289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B) Contraintes :</a:t>
            </a:r>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 Point de départ du projet :</a:t>
            </a:r>
          </a:p>
        </p:txBody>
      </p:sp>
    </p:spTree>
    <p:extLst>
      <p:ext uri="{BB962C8B-B14F-4D97-AF65-F5344CB8AC3E}">
        <p14:creationId xmlns:p14="http://schemas.microsoft.com/office/powerpoint/2010/main" val="330954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Répartition tâches :</a:t>
            </a:r>
          </a:p>
        </p:txBody>
      </p:sp>
    </p:spTree>
    <p:extLst>
      <p:ext uri="{BB962C8B-B14F-4D97-AF65-F5344CB8AC3E}">
        <p14:creationId xmlns:p14="http://schemas.microsoft.com/office/powerpoint/2010/main" val="291136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37706" y="292504"/>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site: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520</Words>
  <Application>Microsoft Office PowerPoint</Application>
  <PresentationFormat>Grand écran</PresentationFormat>
  <Paragraphs>62</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admin</cp:lastModifiedBy>
  <cp:revision>36</cp:revision>
  <dcterms:created xsi:type="dcterms:W3CDTF">2019-02-18T12:01:54Z</dcterms:created>
  <dcterms:modified xsi:type="dcterms:W3CDTF">2019-04-11T07:13:14Z</dcterms:modified>
</cp:coreProperties>
</file>